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49D198-3754-8C47-3A0B-F3854E66E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C9F17C-2C8F-5E04-14D2-A05E8BC45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922992-5584-6B34-4E1C-F27DC97D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2B6348-1F24-CE13-F13F-9C2A50C8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D3B18B-1209-0B7A-312A-B5AD9C3E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944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D89378-A164-26DB-56BB-D42CA7ECE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3B14802-C50B-3B2C-F244-AE54F2FB9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4BFA3B-94AB-DBD5-3461-737D80B1B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4126CF-0C6C-127A-E0E9-725E7CD4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6FF759-1D25-D18E-6C85-E8D94E42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5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CC1EC0C-F74A-87DF-91CB-AB1532B275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9C2A81-9B3A-471E-BB3F-41E293D20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16E0CF-14EC-6859-5B23-CDEC53B9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02E583-4837-192C-DDA1-EFABB5F6D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1717FD-FC6C-59F8-5A15-A7D916E1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92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863EB-8F35-B5F6-69D0-2F116079A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8685F1-FF32-D4D9-69D7-4CC1FD1E7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9CC9D6-F64E-5733-C9A3-06B80353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7A0189-15E3-B009-268B-E97F7F60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2A227D-7B6B-7BDA-E29D-3A6AE5C0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416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7BF02B-6FCE-E2BA-518A-61178B61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7404E9-FD8C-DD6E-51E0-AE5AAF25E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E5FD57-2047-B0C0-44F2-25914A9B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4507D6-9B94-A584-4304-7D0ADA20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5DC317-F01D-03AF-D8C8-9679A13CC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0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664F4A-F7AE-7F5F-E376-46F77834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B449F4-630C-15A8-B79B-C957792B2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31F1B8-4D2F-99F6-ED5A-145BB34CA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F2B88A2-ED2A-A2BD-63AE-00E410C27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1C748B-4F4D-551A-9DBE-6E7411A8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4DD74B-F971-DC35-494E-5D967131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2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1FCA3A-30C8-AEE7-B2F5-5BF2D05E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205967-FA2A-54E9-8C55-8BA972C68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AA56163-0931-E533-84A8-DC4A25737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CA33DE6-6704-68DF-4F7B-B39987DCB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7C4BA99-960A-279A-D075-D87852274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CA11AF9-3D82-12F6-4E4B-FE4E9A595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4D484B1-3B10-222F-8F40-53BD0C51A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6BA77D9-76B3-A9A7-E466-E27BB62F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33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4E2D70-1852-9043-3EF3-664B1379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466FA33-CBB1-37C3-6990-DF13253E5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244A6C9-9D52-4D0C-B8D9-005FACAE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6B815DD-1365-4065-977F-FDD21227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24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1F2F37E-720C-52DD-F1AE-6AF84FA3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0F079B9-F536-72AE-FDE9-B613B760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B2B1C7-AFC5-D1E0-D0C0-5B9647A9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922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86E539-6FE3-2517-9AC1-8C921ABA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3FDB89-8C0E-5576-575E-FBCDCEF8C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F951D6-A1EB-1D77-28AC-2585A7D75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10D5F0F-4FB2-4785-50B7-C00E8309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E5BC6A-4419-A976-5A16-82FB16EB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55CD9E-781D-35B3-8B64-E756B3E6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66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A9072-976F-587A-ACDB-DAEEE0D1A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E2143CE-5362-AB6E-34C1-619967011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FDDC35-FD47-188A-F89E-127F86C8F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98580D-6884-E786-A927-071D96BCA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98C285-D4B2-B2A1-6B27-9DA307B2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455476E-5E78-8DE6-2C02-7ECA37F9A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97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E0CA420-2CE1-DE8F-A254-B6ED5C8F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3028BC-D1B0-E34C-C131-92D3C0A8B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918D8A-2B04-ACA8-031A-DFE7FF630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E2E49-F49D-4367-B95E-54287930AF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BCE3FB-1E26-A288-E7C3-FAE3B0540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B2BF06-7BE0-428E-5A7F-CEC990E73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DD37B6-A7F2-4D75-81D7-5C42AB122A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749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>
            <a:extLst>
              <a:ext uri="{FF2B5EF4-FFF2-40B4-BE49-F238E27FC236}">
                <a16:creationId xmlns:a16="http://schemas.microsoft.com/office/drawing/2014/main" id="{93AE261C-CD2B-EC44-8EE9-3B71066A3AA5}"/>
              </a:ext>
            </a:extLst>
          </p:cNvPr>
          <p:cNvGrpSpPr/>
          <p:nvPr/>
        </p:nvGrpSpPr>
        <p:grpSpPr>
          <a:xfrm>
            <a:off x="1143000" y="469"/>
            <a:ext cx="9906000" cy="6857062"/>
            <a:chOff x="0" y="469"/>
            <a:chExt cx="9906000" cy="6857062"/>
          </a:xfrm>
        </p:grpSpPr>
        <p:pic>
          <p:nvPicPr>
            <p:cNvPr id="9" name="Picture 1" descr="Slide06.jpg">
              <a:extLst>
                <a:ext uri="{FF2B5EF4-FFF2-40B4-BE49-F238E27FC236}">
                  <a16:creationId xmlns:a16="http://schemas.microsoft.com/office/drawing/2014/main" id="{25FC2609-C7B6-B146-A3EC-F058AE95C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69"/>
              <a:ext cx="9906000" cy="6857062"/>
            </a:xfrm>
            <a:prstGeom prst="rect">
              <a:avLst/>
            </a:prstGeom>
          </p:spPr>
        </p:pic>
        <p:sp>
          <p:nvSpPr>
            <p:cNvPr id="10" name="TekstSylinder 9">
              <a:extLst>
                <a:ext uri="{FF2B5EF4-FFF2-40B4-BE49-F238E27FC236}">
                  <a16:creationId xmlns:a16="http://schemas.microsoft.com/office/drawing/2014/main" id="{EF9FFA4D-FDC1-B745-8771-44DA1F7E12A3}"/>
                </a:ext>
              </a:extLst>
            </p:cNvPr>
            <p:cNvSpPr txBox="1"/>
            <p:nvPr/>
          </p:nvSpPr>
          <p:spPr>
            <a:xfrm>
              <a:off x="8736233" y="284207"/>
              <a:ext cx="116976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b-NO" sz="2400" dirty="0">
                  <a:latin typeface="KG Red Hands" panose="02000505000000020004" pitchFamily="2" charset="0"/>
                </a:rPr>
                <a:t>2024</a:t>
              </a:r>
            </a:p>
          </p:txBody>
        </p:sp>
      </p:grp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212ACCAD-223A-FF40-8F80-E50E62DBF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54476"/>
              </p:ext>
            </p:extLst>
          </p:nvPr>
        </p:nvGraphicFramePr>
        <p:xfrm>
          <a:off x="1476379" y="1044043"/>
          <a:ext cx="9286872" cy="493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6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643"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MÅNDAG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TISDAG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ONSDAG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TORSDAG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FREDAG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LÖRDAG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i="0" dirty="0">
                          <a:solidFill>
                            <a:schemeClr val="tx1"/>
                          </a:solidFill>
                          <a:latin typeface="AGRESTINGTEACHERFACESOLID" panose="02000603000000000000" pitchFamily="2" charset="0"/>
                          <a:ea typeface="AGRESTINGTEACHERFACESOLID" panose="02000603000000000000" pitchFamily="2" charset="0"/>
                          <a:cs typeface="Architects Daughter"/>
                        </a:rPr>
                        <a:t>SÖNDAG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782"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</a:t>
                      </a:r>
                      <a:b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</a:br>
                      <a:endParaRPr lang="nb-NO" sz="12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chitects Daughter"/>
                      </a:endParaRP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Första advent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013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3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8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Andra advent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430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9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10</a:t>
                      </a:r>
                    </a:p>
                    <a:p>
                      <a:r>
                        <a:rPr lang="nb-NO" sz="12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Läxan </a:t>
                      </a:r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in och ut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12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13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Vi går på Lucia – femmorna sjunger.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14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15</a:t>
                      </a:r>
                    </a:p>
                    <a:p>
                      <a:r>
                        <a:rPr lang="nb-NO" sz="12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chitects Daughter"/>
                        </a:rPr>
                        <a:t>Tredje advent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5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16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Idrott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Läxan in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17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Bokbussen</a:t>
                      </a:r>
                    </a:p>
                    <a:p>
                      <a:endParaRPr lang="nb-NO" sz="1200" b="0" i="0" dirty="0">
                        <a:latin typeface="Century Gothic" panose="020B0502020202020204" pitchFamily="34" charset="0"/>
                        <a:cs typeface="Architects Daughter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19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20</a:t>
                      </a:r>
                    </a:p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Skolan slutar 11.30</a:t>
                      </a:r>
                    </a:p>
                    <a:p>
                      <a:r>
                        <a:rPr lang="nb-NO" sz="1100" b="0" i="0" dirty="0">
                          <a:latin typeface="Century Gothic" panose="020B0502020202020204" pitchFamily="34" charset="0"/>
                          <a:cs typeface="Architects Daughter"/>
                        </a:rPr>
                        <a:t>Fritids öppet som vanligt. 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21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22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Fjärde advent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755"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23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LOVDAG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24 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Julafton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25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Juldagen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26</a:t>
                      </a:r>
                    </a:p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Annandag jul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27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28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0" i="0" dirty="0">
                          <a:latin typeface="Century Gothic" panose="020B0502020202020204" pitchFamily="34" charset="0"/>
                          <a:cs typeface="Architects Daughter"/>
                        </a:rPr>
                        <a:t>29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4EBA3486-B562-D387-2D12-8845280EBC46}"/>
              </a:ext>
            </a:extLst>
          </p:cNvPr>
          <p:cNvSpPr txBox="1"/>
          <p:nvPr/>
        </p:nvSpPr>
        <p:spPr>
          <a:xfrm>
            <a:off x="1476380" y="5980520"/>
            <a:ext cx="1392989" cy="83869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30</a:t>
            </a:r>
          </a:p>
          <a:p>
            <a:endParaRPr lang="sv-SE" sz="1050" dirty="0"/>
          </a:p>
          <a:p>
            <a:endParaRPr lang="sv-SE" sz="1200" dirty="0"/>
          </a:p>
          <a:p>
            <a:endParaRPr lang="sv-SE" sz="12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1B2361F-C1A2-8F1A-8AD3-6BA1E450C907}"/>
              </a:ext>
            </a:extLst>
          </p:cNvPr>
          <p:cNvSpPr txBox="1"/>
          <p:nvPr/>
        </p:nvSpPr>
        <p:spPr>
          <a:xfrm>
            <a:off x="2869369" y="5980519"/>
            <a:ext cx="1270569" cy="8540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31</a:t>
            </a:r>
          </a:p>
          <a:p>
            <a:r>
              <a:rPr lang="sv-SE" sz="1400" dirty="0"/>
              <a:t>Nyårsafton</a:t>
            </a:r>
          </a:p>
          <a:p>
            <a:endParaRPr lang="sv-SE" sz="1050" dirty="0"/>
          </a:p>
          <a:p>
            <a:endParaRPr lang="sv-SE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Bredbild</PresentationFormat>
  <Paragraphs>60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AGRESTINGTEACHERFACESOLID</vt:lpstr>
      <vt:lpstr>Aptos</vt:lpstr>
      <vt:lpstr>Aptos Display</vt:lpstr>
      <vt:lpstr>Arial</vt:lpstr>
      <vt:lpstr>Century Gothic</vt:lpstr>
      <vt:lpstr>KG Red Hands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Ulrica Berggren</dc:creator>
  <cp:lastModifiedBy>Ulrica Berggren</cp:lastModifiedBy>
  <cp:revision>1</cp:revision>
  <dcterms:created xsi:type="dcterms:W3CDTF">2024-12-02T15:21:32Z</dcterms:created>
  <dcterms:modified xsi:type="dcterms:W3CDTF">2024-12-02T15:24:26Z</dcterms:modified>
</cp:coreProperties>
</file>