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3DA149-E5A1-A5DB-3AB8-BC7C2752F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00ADF49-0902-FC50-1613-044BB3523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71CBFA-3887-3AD5-3A8E-D4ED5D25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46F221-C505-A1C4-8F57-1BF4881B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E3BC1E-DCA9-1256-188B-8BF1D3C0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16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BB55A2-EEB6-7BC3-0D34-DF0CCDB65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32A1169-25C7-BFA1-6521-F407048EC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E4992B-66F4-4341-E583-504D44B1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0B46FB-8B84-36EC-54D5-61D3982E4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41E591-3805-5749-4D80-0A67F15C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1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8FB07B2-DECD-53B9-310C-DB6B383EE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3B12A4-9997-F7CB-23F6-D1BDF1CC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9BC6E0-6470-52CD-96C8-C143B125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963A89-E5CC-2B14-2FF8-9EA8D602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B28119-250F-74C9-F322-1FC4AB3F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52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698C36-6455-C94B-D300-CBEDF2F1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846BB-2616-17C1-E00F-F59B51F78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E2333A-6A49-6E0E-579E-7AFEB937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2C9998-A6B6-5D2D-2DAE-4F4B1978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8629C7-FAAB-D919-AA3F-E18B627D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77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40244F-E59C-878A-2A09-127E2330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ED8DC66-BB6E-E7B5-E8FB-FB013A850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806996-F021-C23F-8A12-A3E26DFF8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316480-6CD8-5759-CE50-288062788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A38DAB-B7EA-E55C-22B0-D89B88B09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561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EC32BD-0FE7-E41B-3B0B-6E8DC68E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2E6642-F31E-B107-0B9F-0857DC344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7D26053-79BA-B8E8-F663-F2EF1849D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3CB468-6E31-3B28-A385-F3655CB7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CDE808-2967-F8E6-D7F7-3A681B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DFF315F-C0A9-51E9-D6E0-65076CC84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990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7F9EA7-6724-7CC0-1576-822BAEB5A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C62B98-DF0D-ECBB-E2AF-C632CF275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0E0F6DC-DEAB-F5B7-9EAF-97AA5CFA9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93904D1-303B-7C95-96F9-9A9225E64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30FD489-86BE-9F2E-7333-6654973B4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83F53DC-587F-BA50-D9B8-7D536CC07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2730A8-E3F9-4F64-F2FB-0DA1140E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AE8799E-B479-BF10-DD94-87CE40FD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372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D211CD-781F-F104-6A4F-34E066335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7BD6D93-EAC3-CF54-D7DC-DCE86E953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72FF94E-7971-C6B4-FB5A-678CD3B1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0F382DD-C26F-0F78-AC58-14FFE08C0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81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C1C7999-FF92-8FFD-C8A8-F38D4225C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458094-4013-8BE3-7E82-7277E7BE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F535472-C4B4-55B1-2B80-DEBE2A069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43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518823-D283-9E29-70EE-1117050F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AC144E-53DB-1BC2-3418-59BB5BFDA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056BBD-5EE2-F95A-326F-1C78E10F6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DF4E7A-3B51-3D11-3FBC-EC6F96A5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1B2146-2C0A-A7C5-8155-3DBAD760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5B7AD7-0649-0B5F-783F-BA535C95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931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AABA80-3549-8193-1BD0-96F55D63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105B811-1999-A420-720A-EDB826941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8F207A-753A-DEBC-0035-BB9508377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04E110-B622-68DA-9916-438B00656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968B3E-2DEC-50E6-1D93-EBD097602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9F3C107-DA2D-0AA3-4C1D-9BEAC0CC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451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9A01DD-44AD-B40C-CA12-9987CD73E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B60E01-A0D9-0D0A-6D63-D067DF306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1E7D08-688F-BB80-0A5A-EC2F8BBC1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1D899C-47E3-4417-A964-71B841E91A85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048840-5294-7DCE-C309-03D3B428D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DB5F3A-08A1-0956-2D89-D164BC088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AEF04E-40AC-43DF-87A6-BBFB369E54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505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57760B9A-B289-204F-A3EC-C7FDB761E419}"/>
              </a:ext>
            </a:extLst>
          </p:cNvPr>
          <p:cNvGrpSpPr/>
          <p:nvPr/>
        </p:nvGrpSpPr>
        <p:grpSpPr>
          <a:xfrm>
            <a:off x="1143000" y="469"/>
            <a:ext cx="9906000" cy="6857062"/>
            <a:chOff x="0" y="469"/>
            <a:chExt cx="9906000" cy="6857062"/>
          </a:xfrm>
        </p:grpSpPr>
        <p:pic>
          <p:nvPicPr>
            <p:cNvPr id="8" name="Picture 1" descr="Slide08.jpg">
              <a:extLst>
                <a:ext uri="{FF2B5EF4-FFF2-40B4-BE49-F238E27FC236}">
                  <a16:creationId xmlns:a16="http://schemas.microsoft.com/office/drawing/2014/main" id="{F8FA0BE2-D785-5E49-9087-BFC25FBE2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69"/>
              <a:ext cx="9906000" cy="6857062"/>
            </a:xfrm>
            <a:prstGeom prst="rect">
              <a:avLst/>
            </a:prstGeom>
          </p:spPr>
        </p:pic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5E941206-1F4B-1F4C-B130-1A34B383FEEC}"/>
                </a:ext>
              </a:extLst>
            </p:cNvPr>
            <p:cNvSpPr txBox="1"/>
            <p:nvPr/>
          </p:nvSpPr>
          <p:spPr>
            <a:xfrm>
              <a:off x="8651173" y="284207"/>
              <a:ext cx="116976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sz="2400" dirty="0">
                  <a:latin typeface="KG Red Hands" panose="02000505000000020004" pitchFamily="2" charset="0"/>
                </a:rPr>
                <a:t>2021</a:t>
              </a:r>
            </a:p>
          </p:txBody>
        </p:sp>
      </p:grp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1768FA3-1617-4F49-B857-BF55BEA3C376}"/>
              </a:ext>
            </a:extLst>
          </p:cNvPr>
          <p:cNvSpPr txBox="1"/>
          <p:nvPr/>
        </p:nvSpPr>
        <p:spPr>
          <a:xfrm>
            <a:off x="9793890" y="284208"/>
            <a:ext cx="1169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KG Red Hands" panose="02000505000000020004" pitchFamily="2" charset="0"/>
              </a:rPr>
              <a:t>2025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9296FAC-36DE-B241-94DB-E08BE7AE6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975994"/>
              </p:ext>
            </p:extLst>
          </p:nvPr>
        </p:nvGraphicFramePr>
        <p:xfrm>
          <a:off x="1476379" y="1036437"/>
          <a:ext cx="9286872" cy="553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643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438"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4321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Bad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ut, kap 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4282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Bad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Läxan ut, kap 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282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Bad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ut, kap 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9390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24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Bad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ut, kap 7</a:t>
                      </a:r>
                    </a:p>
                    <a:p>
                      <a:r>
                        <a:rPr lang="nb-NO" sz="1200" b="0" i="0">
                          <a:latin typeface="Century Gothic" panose="020B0502020202020204" pitchFamily="34" charset="0"/>
                          <a:cs typeface="Architects Daughter"/>
                        </a:rPr>
                        <a:t>Bokbussen kommer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F59820C3-519B-6DED-AF49-D125216C2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2716" y="3496372"/>
            <a:ext cx="397744" cy="4720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Bredbild</PresentationFormat>
  <Paragraphs>50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1</cp:revision>
  <dcterms:created xsi:type="dcterms:W3CDTF">2025-02-03T14:55:24Z</dcterms:created>
  <dcterms:modified xsi:type="dcterms:W3CDTF">2025-02-03T14:57:14Z</dcterms:modified>
</cp:coreProperties>
</file>