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A6416-831D-8500-7F43-67F27BF5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F7AD40-E47D-D738-0A58-7A77DAF5C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21F223-E247-D198-2384-A97CBA68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FB1C1D-77E8-D762-6B04-47350705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C04B-A37E-155F-A1DD-912BA905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5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9209D-DF19-5B2E-5CD6-091A5F87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7E9D3A-432C-C204-6213-5D3EB35B6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274CA2-C110-9BEA-FCEB-E839915D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49137F-201D-7341-3B90-96E3339D7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EFFFF5-652D-A6C9-31A0-8D0BD909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54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95D35C8-7878-A5AC-1B3D-58C56042D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D468E7A-0131-7090-DBB7-1A9BFC77B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2F69CB-92A9-7858-A6F6-8CA9FA87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BA195D-218A-057E-1CD1-7A491825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F98566-46F4-B541-8769-732334AA3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9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940201-E160-9E9A-F597-74F0935C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CD125C-85A7-66EB-ED0A-47739E64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8A6E80-AA19-3ACC-C780-99E5967D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EA4994-0417-C8E6-4EC8-4511FB4A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CAB42A-D659-BF7A-F9FE-7BB39C639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1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307136-E4B7-8318-833D-2331E880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5DC372-566B-E631-605E-1EDE91F3B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EA5F66-3C13-468A-C6FF-D08A2CAD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C1DBF2-2146-EF7A-7B3F-8987AC40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E9AC85-543C-681F-6FA5-FFE9E442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62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4689FD-F26C-A287-B29F-E36FEE48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F6FAF2-AF60-3C12-4DFF-F19F27182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C765DA-F55C-5D6B-90CB-78EFC7194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334237-524D-F53B-2001-2EA918D2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722BC8-2DC2-8F56-CDB0-6B8DCFD4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45030F-EC46-A7ED-DD0E-ABF53FEC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89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07F22A-78D5-17AD-3D28-F89C6380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C3B369-6F89-49FE-3243-8D87B92B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FA6260-5EC3-6CAE-E0B7-0CA3CC3A8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A66F038-2FEF-ECE4-76C6-B6E97BE80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93ED8D-B237-703A-6B3E-667AF1DA3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6660A8B-05DA-7E61-38B0-1212095F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41855E1-A217-266E-4D0E-CF0797A5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14AF55E-3206-84DC-DE1F-55433EA1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3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22ABD1-3F05-22C3-D588-D9813C49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FA05529-0E2B-3682-80F1-197BCA82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73CA96-EBEE-09B3-8B9E-88CEC087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7E9099-97A1-F1BC-3A62-E038B457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80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58F5E77-A7F4-47CD-97D0-DA96B9E8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46DA9F-890A-511D-9BFF-041F7681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E3F0974-A19D-9BC8-88B4-B47806D1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7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85D82A-44D1-8EB5-41D4-62BC29F8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641290-BC8D-68AA-9B35-03151937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D2CCF9-80E6-70D4-7F7D-FB76EB743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1826220-4245-85DB-5289-29AA764A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B5215F-66F7-DF88-E87D-F7EB146F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B51EE5-27D6-FC56-2594-E1CE8733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351CB4-A997-F41C-EB77-3C65B30E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1AACA7-3784-2065-2E64-02F489E78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29E4EA-E632-6DAE-19E7-2E45E58D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5AB406-ED5F-1310-477E-A8213344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FCA4BF-127B-B06A-E73A-5444696A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353439-205B-96B7-BBFD-84EFEA34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DA37557-C81E-43D3-7348-DD8BD35A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A90AD6-ADDE-088F-09ED-0D652BF1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A08F04-D9BF-693D-1E17-53B2BAD71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80A9C6-54C2-4CE2-8455-EDDB339D0058}" type="datetimeFigureOut">
              <a:rPr lang="sv-SE" smtClean="0"/>
              <a:t>2025-01-07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D83D85-A939-E501-6E9C-AAC572772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16A708-9AEB-DA66-4A37-C09F7F1BF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3E603D-FAE5-4B06-A4E7-3DDC3D6D49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86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FFF9E862-2391-4D45-AD9B-90DBFC51C31D}"/>
              </a:ext>
            </a:extLst>
          </p:cNvPr>
          <p:cNvGrpSpPr/>
          <p:nvPr/>
        </p:nvGrpSpPr>
        <p:grpSpPr>
          <a:xfrm>
            <a:off x="1143000" y="469"/>
            <a:ext cx="9906000" cy="6857062"/>
            <a:chOff x="0" y="469"/>
            <a:chExt cx="9906000" cy="6857062"/>
          </a:xfrm>
        </p:grpSpPr>
        <p:pic>
          <p:nvPicPr>
            <p:cNvPr id="8" name="Picture 1" descr="Slide07.jpg">
              <a:extLst>
                <a:ext uri="{FF2B5EF4-FFF2-40B4-BE49-F238E27FC236}">
                  <a16:creationId xmlns:a16="http://schemas.microsoft.com/office/drawing/2014/main" id="{77F0BD49-4491-4B45-AEA6-6A9ABBC7B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69"/>
              <a:ext cx="9906000" cy="6857062"/>
            </a:xfrm>
            <a:prstGeom prst="rect">
              <a:avLst/>
            </a:prstGeom>
          </p:spPr>
        </p:pic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04CB99E3-F9A6-B24A-8259-F300B588EABC}"/>
                </a:ext>
              </a:extLst>
            </p:cNvPr>
            <p:cNvSpPr txBox="1"/>
            <p:nvPr/>
          </p:nvSpPr>
          <p:spPr>
            <a:xfrm>
              <a:off x="8651173" y="284207"/>
              <a:ext cx="116976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nb-NO" sz="2400" dirty="0">
                  <a:latin typeface="KG Red Hands" panose="02000505000000020004" pitchFamily="2" charset="0"/>
                </a:rPr>
                <a:t>2021</a:t>
              </a:r>
            </a:p>
          </p:txBody>
        </p:sp>
      </p:grp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404FEF0-6F8A-8948-B6C7-58D3DF612BC4}"/>
              </a:ext>
            </a:extLst>
          </p:cNvPr>
          <p:cNvSpPr txBox="1"/>
          <p:nvPr/>
        </p:nvSpPr>
        <p:spPr>
          <a:xfrm>
            <a:off x="9793890" y="284208"/>
            <a:ext cx="1169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KG Red Hands" panose="02000505000000020004" pitchFamily="2" charset="0"/>
              </a:rPr>
              <a:t>2025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66E60EE-0B80-5543-A3BC-DCDAC162D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49472"/>
              </p:ext>
            </p:extLst>
          </p:nvPr>
        </p:nvGraphicFramePr>
        <p:xfrm>
          <a:off x="1476379" y="968377"/>
          <a:ext cx="9286872" cy="5477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383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802"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80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8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9 Skolan börjar om</a:t>
                      </a:r>
                    </a:p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80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Bad i Öjebyn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80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 i Öjebyn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in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802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Bad i Öjebyn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in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  <a:p>
                      <a:r>
                        <a:rPr lang="nb-NO" sz="1200" b="0" i="0">
                          <a:latin typeface="Century Gothic" panose="020B0502020202020204" pitchFamily="34" charset="0"/>
                          <a:cs typeface="Architects Daughter"/>
                        </a:rPr>
                        <a:t>Bokbueen kommer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Bildobjekt 2" descr="En bild som visar clipart, vektorgrafik&#10;&#10;Automatiskt genererad beskrivning">
            <a:extLst>
              <a:ext uri="{FF2B5EF4-FFF2-40B4-BE49-F238E27FC236}">
                <a16:creationId xmlns:a16="http://schemas.microsoft.com/office/drawing/2014/main" id="{023ACB5D-5CE4-9E7C-FA6A-C829EFB39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815" y="2776916"/>
            <a:ext cx="558824" cy="5312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Bredbild</PresentationFormat>
  <Paragraphs>49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1</cp:revision>
  <dcterms:created xsi:type="dcterms:W3CDTF">2025-01-07T14:49:51Z</dcterms:created>
  <dcterms:modified xsi:type="dcterms:W3CDTF">2025-01-07T14:51:46Z</dcterms:modified>
</cp:coreProperties>
</file>