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0" autoAdjust="0"/>
    <p:restoredTop sz="94660"/>
  </p:normalViewPr>
  <p:slideViewPr>
    <p:cSldViewPr snapToGrid="0">
      <p:cViewPr varScale="1">
        <p:scale>
          <a:sx n="64" d="100"/>
          <a:sy n="64" d="100"/>
        </p:scale>
        <p:origin x="9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10A6416-831D-8500-7F43-67F27BF5BE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0F7AD40-E47D-D738-0A58-7A77DAF5C1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A21F223-E247-D198-2384-A97CBA684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A9C6-54C2-4CE2-8455-EDDB339D0058}" type="datetimeFigureOut">
              <a:rPr lang="sv-SE" smtClean="0"/>
              <a:t>2025-01-07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DFB1C1D-77E8-D762-6B04-473507058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AAFC04B-A37E-155F-A1DD-912BA9054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E603D-FAE5-4B06-A4E7-3DDC3D6D49B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19509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F9209D-DF19-5B2E-5CD6-091A5F875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BF7E9D3A-432C-C204-6213-5D3EB35B63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1274CA2-C110-9BEA-FCEB-E839915D2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A9C6-54C2-4CE2-8455-EDDB339D0058}" type="datetimeFigureOut">
              <a:rPr lang="sv-SE" smtClean="0"/>
              <a:t>2025-01-07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149137F-201D-7341-3B90-96E3339D7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EEFFFF5-652D-A6C9-31A0-8D0BD9090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E603D-FAE5-4B06-A4E7-3DDC3D6D49B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30541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695D35C8-7878-A5AC-1B3D-58C56042D8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FD468E7A-0131-7090-DBB7-1A9BFC77BC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72F69CB-92A9-7858-A6F6-8CA9FA8716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A9C6-54C2-4CE2-8455-EDDB339D0058}" type="datetimeFigureOut">
              <a:rPr lang="sv-SE" smtClean="0"/>
              <a:t>2025-01-07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5BA195D-218A-057E-1CD1-7A4918250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7F98566-46F4-B541-8769-732334AA3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E603D-FAE5-4B06-A4E7-3DDC3D6D49B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56891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C940201-E160-9E9A-F597-74F0935C87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2CD125C-85A7-66EB-ED0A-47739E6498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38A6E80-AA19-3ACC-C780-99E5967DB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A9C6-54C2-4CE2-8455-EDDB339D0058}" type="datetimeFigureOut">
              <a:rPr lang="sv-SE" smtClean="0"/>
              <a:t>2025-01-07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FEA4994-0417-C8E6-4EC8-4511FB4AC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BCAB42A-D659-BF7A-F9FE-7BB39C639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E603D-FAE5-4B06-A4E7-3DDC3D6D49B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73173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2307136-E4B7-8318-833D-2331E880D0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55DC372-566B-E631-605E-1EDE91F3BB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4EA5F66-3C13-468A-C6FF-D08A2CAD6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A9C6-54C2-4CE2-8455-EDDB339D0058}" type="datetimeFigureOut">
              <a:rPr lang="sv-SE" smtClean="0"/>
              <a:t>2025-01-07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EC1DBF2-2146-EF7A-7B3F-8987AC40CA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5E9AC85-543C-681F-6FA5-FFE9E4427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E603D-FAE5-4B06-A4E7-3DDC3D6D49B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49620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84689FD-F26C-A287-B29F-E36FEE483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AF6FAF2-AF60-3C12-4DFF-F19F271826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2C765DA-F55C-5D6B-90CB-78EFC71942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C8334237-524D-F53B-2001-2EA918D22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A9C6-54C2-4CE2-8455-EDDB339D0058}" type="datetimeFigureOut">
              <a:rPr lang="sv-SE" smtClean="0"/>
              <a:t>2025-01-07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D722BC8-2DC2-8F56-CDB0-6B8DCFD4E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045030F-EC46-A7ED-DD0E-ABF53FEC3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E603D-FAE5-4B06-A4E7-3DDC3D6D49B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97898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E07F22A-78D5-17AD-3D28-F89C6380F6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3C3B369-6F89-49FE-3243-8D87B92B9A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3FA6260-5EC3-6CAE-E0B7-0CA3CC3A8F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9A66F038-2FEF-ECE4-76C6-B6E97BE80C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0B93ED8D-B237-703A-6B3E-667AF1DA3A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A6660A8B-05DA-7E61-38B0-1212095F9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A9C6-54C2-4CE2-8455-EDDB339D0058}" type="datetimeFigureOut">
              <a:rPr lang="sv-SE" smtClean="0"/>
              <a:t>2025-01-07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A41855E1-A217-266E-4D0E-CF0797A5C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914AF55E-3206-84DC-DE1F-55433EA10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E603D-FAE5-4B06-A4E7-3DDC3D6D49B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95358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322ABD1-3F05-22C3-D588-D9813C494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CFA05529-0E2B-3682-80F1-197BCA826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A9C6-54C2-4CE2-8455-EDDB339D0058}" type="datetimeFigureOut">
              <a:rPr lang="sv-SE" smtClean="0"/>
              <a:t>2025-01-07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E273CA96-EBEE-09B3-8B9E-88CEC087D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317E9099-97A1-F1BC-3A62-E038B4572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E603D-FAE5-4B06-A4E7-3DDC3D6D49B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87803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E58F5E77-A7F4-47CD-97D0-DA96B9E824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A9C6-54C2-4CE2-8455-EDDB339D0058}" type="datetimeFigureOut">
              <a:rPr lang="sv-SE" smtClean="0"/>
              <a:t>2025-01-07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3246DA9F-890A-511D-9BFF-041F76814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9E3F0974-A19D-9BC8-88B4-B47806D17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E603D-FAE5-4B06-A4E7-3DDC3D6D49B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5871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B85D82A-44D1-8EB5-41D4-62BC29F874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1641290-BC8D-68AA-9B35-03151937CE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7D2CCF9-80E6-70D4-7F7D-FB76EB7435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1826220-4245-85DB-5289-29AA764A1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A9C6-54C2-4CE2-8455-EDDB339D0058}" type="datetimeFigureOut">
              <a:rPr lang="sv-SE" smtClean="0"/>
              <a:t>2025-01-07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5B5215F-66F7-DF88-E87D-F7EB146F5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CB51EE5-27D6-FC56-2594-E1CE8733B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E603D-FAE5-4B06-A4E7-3DDC3D6D49B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72992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F351CB4-A997-F41C-EB77-3C65B30E7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0B1AACA7-3784-2065-2E64-02F489E789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529E4EA-E632-6DAE-19E7-2E45E58D7D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25AB406-ED5F-1310-477E-A8213344C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A9C6-54C2-4CE2-8455-EDDB339D0058}" type="datetimeFigureOut">
              <a:rPr lang="sv-SE" smtClean="0"/>
              <a:t>2025-01-07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2FCA4BF-127B-B06A-E73A-5444696A3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F353439-205B-96B7-BBFD-84EFEA34B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E603D-FAE5-4B06-A4E7-3DDC3D6D49B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1858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DDA37557-C81E-43D3-7348-DD8BD35A6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FA90AD6-ADDE-088F-09ED-0D652BF1D1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6A08F04-D9BF-693D-1E17-53B2BAD717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C80A9C6-54C2-4CE2-8455-EDDB339D0058}" type="datetimeFigureOut">
              <a:rPr lang="sv-SE" smtClean="0"/>
              <a:t>2025-01-07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DD83D85-A939-E501-6E9C-AAC572772A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B16A708-9AEB-DA66-4A37-C09F7F1BF7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93E603D-FAE5-4B06-A4E7-3DDC3D6D49B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78605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pe 6">
            <a:extLst>
              <a:ext uri="{FF2B5EF4-FFF2-40B4-BE49-F238E27FC236}">
                <a16:creationId xmlns:a16="http://schemas.microsoft.com/office/drawing/2014/main" id="{FFF9E862-2391-4D45-AD9B-90DBFC51C31D}"/>
              </a:ext>
            </a:extLst>
          </p:cNvPr>
          <p:cNvGrpSpPr/>
          <p:nvPr/>
        </p:nvGrpSpPr>
        <p:grpSpPr>
          <a:xfrm>
            <a:off x="1143000" y="469"/>
            <a:ext cx="9906000" cy="6857062"/>
            <a:chOff x="0" y="469"/>
            <a:chExt cx="9906000" cy="6857062"/>
          </a:xfrm>
        </p:grpSpPr>
        <p:pic>
          <p:nvPicPr>
            <p:cNvPr id="8" name="Picture 1" descr="Slide07.jpg">
              <a:extLst>
                <a:ext uri="{FF2B5EF4-FFF2-40B4-BE49-F238E27FC236}">
                  <a16:creationId xmlns:a16="http://schemas.microsoft.com/office/drawing/2014/main" id="{77F0BD49-4491-4B45-AEA6-6A9ABBC7B78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469"/>
              <a:ext cx="9906000" cy="6857062"/>
            </a:xfrm>
            <a:prstGeom prst="rect">
              <a:avLst/>
            </a:prstGeom>
          </p:spPr>
        </p:pic>
        <p:sp>
          <p:nvSpPr>
            <p:cNvPr id="9" name="TekstSylinder 8">
              <a:extLst>
                <a:ext uri="{FF2B5EF4-FFF2-40B4-BE49-F238E27FC236}">
                  <a16:creationId xmlns:a16="http://schemas.microsoft.com/office/drawing/2014/main" id="{04CB99E3-F9A6-B24A-8259-F300B588EABC}"/>
                </a:ext>
              </a:extLst>
            </p:cNvPr>
            <p:cNvSpPr txBox="1"/>
            <p:nvPr/>
          </p:nvSpPr>
          <p:spPr>
            <a:xfrm>
              <a:off x="8651173" y="284207"/>
              <a:ext cx="1169767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nb-NO" sz="2400" dirty="0">
                  <a:latin typeface="KG Red Hands" panose="02000505000000020004" pitchFamily="2" charset="0"/>
                </a:rPr>
                <a:t>2021</a:t>
              </a:r>
            </a:p>
          </p:txBody>
        </p:sp>
      </p:grpSp>
      <p:sp>
        <p:nvSpPr>
          <p:cNvPr id="5" name="TekstSylinder 4">
            <a:extLst>
              <a:ext uri="{FF2B5EF4-FFF2-40B4-BE49-F238E27FC236}">
                <a16:creationId xmlns:a16="http://schemas.microsoft.com/office/drawing/2014/main" id="{1404FEF0-6F8A-8948-B6C7-58D3DF612BC4}"/>
              </a:ext>
            </a:extLst>
          </p:cNvPr>
          <p:cNvSpPr txBox="1"/>
          <p:nvPr/>
        </p:nvSpPr>
        <p:spPr>
          <a:xfrm>
            <a:off x="9793890" y="284208"/>
            <a:ext cx="1169767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nb-NO" sz="2400" dirty="0">
                <a:latin typeface="KG Red Hands" panose="02000505000000020004" pitchFamily="2" charset="0"/>
              </a:rPr>
              <a:t>2025</a:t>
            </a:r>
          </a:p>
        </p:txBody>
      </p:sp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F66E60EE-0B80-5543-A3BC-DCDAC162DB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3049472"/>
              </p:ext>
            </p:extLst>
          </p:nvPr>
        </p:nvGraphicFramePr>
        <p:xfrm>
          <a:off x="1476379" y="968377"/>
          <a:ext cx="9286872" cy="54773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66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66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66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66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66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266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2669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53383">
                <a:tc>
                  <a:txBody>
                    <a:bodyPr/>
                    <a:lstStyle/>
                    <a:p>
                      <a:pPr algn="ctr"/>
                      <a:r>
                        <a:rPr lang="nb-NO" sz="1400" b="0" i="0" dirty="0">
                          <a:solidFill>
                            <a:schemeClr val="tx1"/>
                          </a:solidFill>
                          <a:latin typeface="AGRESTINGTEACHERFACESOLID" panose="02000603000000000000" pitchFamily="2" charset="0"/>
                          <a:ea typeface="AGRESTINGTEACHERFACESOLID" panose="02000603000000000000" pitchFamily="2" charset="0"/>
                          <a:cs typeface="Architects Daughter"/>
                        </a:rPr>
                        <a:t>MÅNDAG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400" b="0" i="0" dirty="0">
                          <a:solidFill>
                            <a:schemeClr val="tx1"/>
                          </a:solidFill>
                          <a:latin typeface="AGRESTINGTEACHERFACESOLID" panose="02000603000000000000" pitchFamily="2" charset="0"/>
                          <a:ea typeface="AGRESTINGTEACHERFACESOLID" panose="02000603000000000000" pitchFamily="2" charset="0"/>
                          <a:cs typeface="Architects Daughter"/>
                        </a:rPr>
                        <a:t>TISDAG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400" b="0" i="0" dirty="0">
                          <a:solidFill>
                            <a:schemeClr val="tx1"/>
                          </a:solidFill>
                          <a:latin typeface="AGRESTINGTEACHERFACESOLID" panose="02000603000000000000" pitchFamily="2" charset="0"/>
                          <a:ea typeface="AGRESTINGTEACHERFACESOLID" panose="02000603000000000000" pitchFamily="2" charset="0"/>
                          <a:cs typeface="Architects Daughter"/>
                        </a:rPr>
                        <a:t>ONSDAG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400" b="0" i="0" dirty="0">
                          <a:solidFill>
                            <a:schemeClr val="tx1"/>
                          </a:solidFill>
                          <a:latin typeface="AGRESTINGTEACHERFACESOLID" panose="02000603000000000000" pitchFamily="2" charset="0"/>
                          <a:ea typeface="AGRESTINGTEACHERFACESOLID" panose="02000603000000000000" pitchFamily="2" charset="0"/>
                          <a:cs typeface="Architects Daughter"/>
                        </a:rPr>
                        <a:t>TORSDAG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400" b="0" i="0" dirty="0">
                          <a:solidFill>
                            <a:schemeClr val="tx1"/>
                          </a:solidFill>
                          <a:latin typeface="AGRESTINGTEACHERFACESOLID" panose="02000603000000000000" pitchFamily="2" charset="0"/>
                          <a:ea typeface="AGRESTINGTEACHERFACESOLID" panose="02000603000000000000" pitchFamily="2" charset="0"/>
                          <a:cs typeface="Architects Daughter"/>
                        </a:rPr>
                        <a:t>FREDAG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400" b="0" i="0" dirty="0">
                          <a:solidFill>
                            <a:schemeClr val="tx1"/>
                          </a:solidFill>
                          <a:latin typeface="AGRESTINGTEACHERFACESOLID" panose="02000603000000000000" pitchFamily="2" charset="0"/>
                          <a:ea typeface="AGRESTINGTEACHERFACESOLID" panose="02000603000000000000" pitchFamily="2" charset="0"/>
                          <a:cs typeface="Architects Daughter"/>
                        </a:rPr>
                        <a:t>LÖRDAG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400" b="0" i="0" dirty="0">
                          <a:solidFill>
                            <a:schemeClr val="tx1"/>
                          </a:solidFill>
                          <a:latin typeface="AGRESTINGTEACHERFACESOLID" panose="02000603000000000000" pitchFamily="2" charset="0"/>
                          <a:ea typeface="AGRESTINGTEACHERFACESOLID" panose="02000603000000000000" pitchFamily="2" charset="0"/>
                          <a:cs typeface="Architects Daughter"/>
                        </a:rPr>
                        <a:t>SÖNDAG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24802">
                <a:tc>
                  <a:txBody>
                    <a:bodyPr/>
                    <a:lstStyle/>
                    <a:p>
                      <a:endParaRPr lang="nb-NO" sz="1200" b="0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cs typeface="Architects Daughter"/>
                      </a:endParaRP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200" b="0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cs typeface="Architects Daughter"/>
                      </a:endParaRP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Architects Daughter"/>
                        </a:rPr>
                        <a:t>1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Architects Daughter"/>
                        </a:rPr>
                        <a:t>2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Architects Daughter"/>
                        </a:rPr>
                        <a:t>3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Architects Daughter"/>
                        </a:rPr>
                        <a:t>4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Architects Daughter"/>
                        </a:rPr>
                        <a:t>5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24802"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6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7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8 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9 Skolan börjar om</a:t>
                      </a:r>
                    </a:p>
                    <a:p>
                      <a:endParaRPr lang="nb-NO" sz="1200" b="0" i="0" dirty="0">
                        <a:latin typeface="Century Gothic" panose="020B0502020202020204" pitchFamily="34" charset="0"/>
                        <a:cs typeface="Architects Daughter"/>
                      </a:endParaRP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10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11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12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24802"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Architects Daughter"/>
                        </a:rPr>
                        <a:t>13</a:t>
                      </a:r>
                    </a:p>
                    <a:p>
                      <a:r>
                        <a:rPr lang="nb-NO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Architects Daughter"/>
                        </a:rPr>
                        <a:t>Bad i Öjebyn</a:t>
                      </a:r>
                    </a:p>
                    <a:p>
                      <a:endParaRPr lang="nb-NO" sz="1200" b="0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cs typeface="Architects Daughter"/>
                      </a:endParaRP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Architects Daughter"/>
                        </a:rPr>
                        <a:t>14</a:t>
                      </a:r>
                    </a:p>
                    <a:p>
                      <a:r>
                        <a:rPr lang="nb-NO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Architects Daughter"/>
                        </a:rPr>
                        <a:t>Läxa ut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Architects Daughter"/>
                        </a:rPr>
                        <a:t>15</a:t>
                      </a:r>
                    </a:p>
                    <a:p>
                      <a:endParaRPr lang="nb-NO" sz="1200" b="0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cs typeface="Architects Daughter"/>
                      </a:endParaRP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Architects Daughter"/>
                        </a:rPr>
                        <a:t>16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Architects Daughter"/>
                        </a:rPr>
                        <a:t>17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Architects Daughter"/>
                        </a:rPr>
                        <a:t>18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Architects Daughter"/>
                        </a:rPr>
                        <a:t>19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24802"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20</a:t>
                      </a:r>
                    </a:p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Bad i Öjebyn</a:t>
                      </a:r>
                    </a:p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Läxa in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21</a:t>
                      </a:r>
                    </a:p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Läxa ut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22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23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100" b="0" i="0" dirty="0">
                          <a:latin typeface="Century Gothic" panose="020B0502020202020204" pitchFamily="34" charset="0"/>
                          <a:cs typeface="Architects Daughter"/>
                        </a:rPr>
                        <a:t>24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25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26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24802"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27</a:t>
                      </a:r>
                    </a:p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Bad i Öjebyn</a:t>
                      </a:r>
                    </a:p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Läxa in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28</a:t>
                      </a:r>
                    </a:p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Läxa ut</a:t>
                      </a:r>
                    </a:p>
                    <a:p>
                      <a:r>
                        <a:rPr lang="nb-NO" sz="1200" b="0" i="0">
                          <a:latin typeface="Century Gothic" panose="020B0502020202020204" pitchFamily="34" charset="0"/>
                          <a:cs typeface="Architects Daughter"/>
                        </a:rPr>
                        <a:t>Bokbueen kommer</a:t>
                      </a:r>
                      <a:endParaRPr lang="nb-NO" sz="1200" b="0" i="0" dirty="0">
                        <a:latin typeface="Century Gothic" panose="020B0502020202020204" pitchFamily="34" charset="0"/>
                        <a:cs typeface="Architects Daughter"/>
                      </a:endParaRP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29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30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31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200" b="0" i="0" dirty="0">
                        <a:latin typeface="Century Gothic" panose="020B0502020202020204" pitchFamily="34" charset="0"/>
                        <a:cs typeface="Architects Daughter"/>
                      </a:endParaRP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200" b="0" i="0" dirty="0">
                        <a:latin typeface="Century Gothic" panose="020B0502020202020204" pitchFamily="34" charset="0"/>
                        <a:cs typeface="Architects Daughter"/>
                      </a:endParaRP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3" name="Bildobjekt 2" descr="En bild som visar clipart, vektorgrafik&#10;&#10;Automatiskt genererad beskrivning">
            <a:extLst>
              <a:ext uri="{FF2B5EF4-FFF2-40B4-BE49-F238E27FC236}">
                <a16:creationId xmlns:a16="http://schemas.microsoft.com/office/drawing/2014/main" id="{023ACB5D-5CE4-9E7C-FA6A-C829EFB39C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9815" y="2776916"/>
            <a:ext cx="558824" cy="53126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64</Words>
  <Application>Microsoft Office PowerPoint</Application>
  <PresentationFormat>Bredbild</PresentationFormat>
  <Paragraphs>49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8" baseType="lpstr">
      <vt:lpstr>AGRESTINGTEACHERFACESOLID</vt:lpstr>
      <vt:lpstr>Aptos</vt:lpstr>
      <vt:lpstr>Aptos Display</vt:lpstr>
      <vt:lpstr>Arial</vt:lpstr>
      <vt:lpstr>Century Gothic</vt:lpstr>
      <vt:lpstr>KG Red Hands</vt:lpstr>
      <vt:lpstr>Office-tema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Ulrica Berggren</dc:creator>
  <cp:lastModifiedBy>Ulrica Berggren</cp:lastModifiedBy>
  <cp:revision>1</cp:revision>
  <dcterms:created xsi:type="dcterms:W3CDTF">2025-01-07T14:49:51Z</dcterms:created>
  <dcterms:modified xsi:type="dcterms:W3CDTF">2025-01-07T14:51:46Z</dcterms:modified>
</cp:coreProperties>
</file>