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-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3C54F24-8289-E65B-35B0-B82034E3A2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EEF6792-46CA-E43C-37AB-8A6B6CD25F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FFF922B-D61F-3306-9BC8-7AD31D851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78C1-A13F-4C71-9210-FD9407BB1D03}" type="datetimeFigureOut">
              <a:rPr lang="sv-SE" smtClean="0"/>
              <a:t>2025-02-24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C52D60B-58ED-5CD2-E8BB-C22AE8255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A71EE4D-89BC-8A9B-BFAE-8BDCC3B8C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C811F-E9D3-4769-AE5B-391417711B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5951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928D9A4-F81C-3418-697C-456E5A3F7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BA8D8F9-D855-EEB0-0D00-A6E7146B0E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D5F158E-8B98-A160-0CEC-7BEDD174C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78C1-A13F-4C71-9210-FD9407BB1D03}" type="datetimeFigureOut">
              <a:rPr lang="sv-SE" smtClean="0"/>
              <a:t>2025-02-24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675E44D-5B61-6354-CB92-034E8DA71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2FBBF63-9861-471C-83AE-55240CB26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C811F-E9D3-4769-AE5B-391417711B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471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A59ABB0-1504-F05E-C308-3377B3F215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B537130-EA11-42CD-988A-EF9C3D2766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57CF96C-6CC0-410A-2E63-26DFCAC8D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78C1-A13F-4C71-9210-FD9407BB1D03}" type="datetimeFigureOut">
              <a:rPr lang="sv-SE" smtClean="0"/>
              <a:t>2025-02-24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574CDF4-8C80-B48C-E60D-BFDD27B84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0E658DF-036E-5C04-F429-2B31F3F7D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C811F-E9D3-4769-AE5B-391417711B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5676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1873EE-949E-299C-94F8-F0EBE3614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6759A7B-9F02-39E9-C774-52059AA2C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028B91D-2A2B-1FE2-6013-CDF5B6C3D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78C1-A13F-4C71-9210-FD9407BB1D03}" type="datetimeFigureOut">
              <a:rPr lang="sv-SE" smtClean="0"/>
              <a:t>2025-02-24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BACBDEF-2F39-D9BD-88B0-E6AB53721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7B01EA2-F3A8-3931-3EC8-A5264529D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C811F-E9D3-4769-AE5B-391417711B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2897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4960567-2CEF-E463-51D9-B13B6A5A6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60260A2-848F-E8C1-C917-710D03E829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A6C2A53-387D-7F64-1B8B-55058C270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78C1-A13F-4C71-9210-FD9407BB1D03}" type="datetimeFigureOut">
              <a:rPr lang="sv-SE" smtClean="0"/>
              <a:t>2025-02-24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2C1623E-0A33-FFC4-1AED-98147E921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A95F0CB-A9F5-FEEC-5417-9EBEF3869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C811F-E9D3-4769-AE5B-391417711B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0522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CF6725-82FC-C3E1-B362-939B0066E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F44DA46-C145-2E18-97AC-6C4705F273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35E3216-9933-370C-1FAD-4C3CAE6A2D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22B103A-1162-6D19-8E68-EC7AFC619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78C1-A13F-4C71-9210-FD9407BB1D03}" type="datetimeFigureOut">
              <a:rPr lang="sv-SE" smtClean="0"/>
              <a:t>2025-02-24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02C7F3A-23E0-53A3-FDC1-E27D279CA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C200455-E949-F69A-0BF9-05832AA67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C811F-E9D3-4769-AE5B-391417711B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5816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162132-E777-89D7-C222-37C4971DF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F821334-A0D6-143A-CDEE-45D7063A08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C9CC69C-72ED-24CE-45FC-CA045E50E5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D34EF23-3F47-66B5-C795-D7ECFB33F2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F834A59-8C87-F172-88F1-F8A51EBB24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B05BEFF-C9A2-6936-2104-281535D64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78C1-A13F-4C71-9210-FD9407BB1D03}" type="datetimeFigureOut">
              <a:rPr lang="sv-SE" smtClean="0"/>
              <a:t>2025-02-24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0668E38-2EEE-44D2-8EFC-A3A056309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F6BD665E-2E29-3AD8-F442-9EE709E10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C811F-E9D3-4769-AE5B-391417711B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452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7E0DEA8-DB32-41B9-B0D5-7167F73E4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41F388C-472D-30F9-147F-EF432DFDB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78C1-A13F-4C71-9210-FD9407BB1D03}" type="datetimeFigureOut">
              <a:rPr lang="sv-SE" smtClean="0"/>
              <a:t>2025-02-24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16A3DE1-3685-64DE-4DE1-A4A97310F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ADDAF4C-B482-D71B-4517-F02EE8D4F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C811F-E9D3-4769-AE5B-391417711B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2004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7C84F1E7-1128-F404-87E0-B76F78FD6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78C1-A13F-4C71-9210-FD9407BB1D03}" type="datetimeFigureOut">
              <a:rPr lang="sv-SE" smtClean="0"/>
              <a:t>2025-02-24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2B6A7D4-35AE-A355-7694-1D123503A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FA9B948-E6A9-6ACD-524F-96B56651C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C811F-E9D3-4769-AE5B-391417711B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1607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C2AF7D2-4E43-7499-C190-1D03BA184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3EDC317-97EC-BC87-C4A4-C9C594FC21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7DD94DF-F42D-C804-5C7B-4236AD7ECA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D6EB15E-8244-3658-912B-A6BF1CB0A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78C1-A13F-4C71-9210-FD9407BB1D03}" type="datetimeFigureOut">
              <a:rPr lang="sv-SE" smtClean="0"/>
              <a:t>2025-02-24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D56BBD2-03A3-4A81-B195-79FE762DA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3771DF5-2DDB-F163-6BB8-8DDA21D23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C811F-E9D3-4769-AE5B-391417711B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0373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F81FC27-033E-8E59-BB69-5C0142A22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70344F5-2281-CEDA-40D2-3943AD7B05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CE2D1EC-99D7-4F76-477C-F0BEEF7238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7C858E6-A185-0C73-B3E7-1A9719C88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78C1-A13F-4C71-9210-FD9407BB1D03}" type="datetimeFigureOut">
              <a:rPr lang="sv-SE" smtClean="0"/>
              <a:t>2025-02-24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B8AF81E-4F5D-BC28-E0F5-573B134FA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8B0A9B4-4A24-7A1B-15C1-56D61668B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C811F-E9D3-4769-AE5B-391417711B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7413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4D4A4E9-C26E-1B6A-E932-B94329349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CA6443D-0892-4462-DE67-9B03D26599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EDDF3C-CD9F-18A2-16AC-9B1C367A12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D378C1-A13F-4C71-9210-FD9407BB1D03}" type="datetimeFigureOut">
              <a:rPr lang="sv-SE" smtClean="0"/>
              <a:t>2025-02-24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4A5C47B-0115-10DF-06F4-8A24B56ED7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5DBD5CC-C553-1F43-FE1E-141F82D60F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0C811F-E9D3-4769-AE5B-391417711B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9577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469"/>
            <a:ext cx="9906000" cy="6857062"/>
          </a:xfrm>
          <a:prstGeom prst="rect">
            <a:avLst/>
          </a:prstGeom>
        </p:spPr>
      </p:pic>
      <p:sp>
        <p:nvSpPr>
          <p:cNvPr id="5" name="TekstSylinder 4">
            <a:extLst>
              <a:ext uri="{FF2B5EF4-FFF2-40B4-BE49-F238E27FC236}">
                <a16:creationId xmlns:a16="http://schemas.microsoft.com/office/drawing/2014/main" id="{04CC202A-0D9D-4148-A10D-364395045FF3}"/>
              </a:ext>
            </a:extLst>
          </p:cNvPr>
          <p:cNvSpPr txBox="1"/>
          <p:nvPr/>
        </p:nvSpPr>
        <p:spPr>
          <a:xfrm>
            <a:off x="9793890" y="284208"/>
            <a:ext cx="1169767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b-NO" sz="2400" dirty="0">
                <a:latin typeface="KG Red Hands" panose="02000505000000020004" pitchFamily="2" charset="0"/>
              </a:rPr>
              <a:t>2025</a:t>
            </a:r>
          </a:p>
        </p:txBody>
      </p:sp>
      <p:graphicFrame>
        <p:nvGraphicFramePr>
          <p:cNvPr id="8" name="Table 2">
            <a:extLst>
              <a:ext uri="{FF2B5EF4-FFF2-40B4-BE49-F238E27FC236}">
                <a16:creationId xmlns:a16="http://schemas.microsoft.com/office/drawing/2014/main" id="{F0F99BCB-4017-4B48-B1F5-B95AD2DE7E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707925"/>
              </p:ext>
            </p:extLst>
          </p:nvPr>
        </p:nvGraphicFramePr>
        <p:xfrm>
          <a:off x="1476379" y="997798"/>
          <a:ext cx="9286872" cy="5057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6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66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66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66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66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66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266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1643"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MÅNDAG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TISDAG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ONSDAG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TORSDAG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FREDAG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LÖRDAG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SÖNDAG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3634">
                <a:tc>
                  <a:txBody>
                    <a:bodyPr/>
                    <a:lstStyle/>
                    <a:p>
                      <a:endParaRPr lang="nb-NO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2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371"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3</a:t>
                      </a:r>
                    </a:p>
                    <a:p>
                      <a:pPr algn="ctr"/>
                      <a:r>
                        <a:rPr lang="nb-NO" sz="4000" b="1" i="0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S</a:t>
                      </a:r>
                      <a:endParaRPr lang="nb-NO" sz="11500" b="1" i="0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4</a:t>
                      </a:r>
                    </a:p>
                    <a:p>
                      <a:pPr algn="ctr"/>
                      <a:r>
                        <a:rPr lang="nb-NO" sz="4000" b="1" i="0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P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5</a:t>
                      </a:r>
                    </a:p>
                    <a:p>
                      <a:pPr algn="ctr"/>
                      <a:r>
                        <a:rPr lang="nb-NO" sz="4000" b="1" i="0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O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6</a:t>
                      </a:r>
                    </a:p>
                    <a:p>
                      <a:pPr algn="ctr"/>
                      <a:r>
                        <a:rPr lang="nb-NO" sz="4000" b="1" i="0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R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7</a:t>
                      </a:r>
                    </a:p>
                    <a:p>
                      <a:pPr algn="ctr"/>
                      <a:r>
                        <a:rPr lang="nb-NO" sz="4000" b="1" i="0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T</a:t>
                      </a:r>
                      <a:endParaRPr lang="nb-NO" sz="11500" b="1" i="0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8</a:t>
                      </a:r>
                    </a:p>
                    <a:p>
                      <a:pPr algn="ctr"/>
                      <a:r>
                        <a:rPr lang="nb-NO" sz="4000" b="1" i="0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L   O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9</a:t>
                      </a:r>
                    </a:p>
                    <a:p>
                      <a:pPr algn="ctr"/>
                      <a:r>
                        <a:rPr lang="nb-NO" sz="4000" b="1" i="0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V</a:t>
                      </a:r>
                      <a:endParaRPr lang="nb-NO" sz="11500" b="1" i="0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9370"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10</a:t>
                      </a:r>
                    </a:p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Läxa in, kap 7</a:t>
                      </a:r>
                    </a:p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Sista badet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11</a:t>
                      </a:r>
                    </a:p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Läxa ut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12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13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14</a:t>
                      </a:r>
                    </a:p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Pottan</a:t>
                      </a:r>
                    </a:p>
                    <a:p>
                      <a:r>
                        <a:rPr lang="nb-NO" sz="1200" b="0" i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Åkdon, hjälm, litet fika, vatten</a:t>
                      </a:r>
                      <a:endParaRPr lang="nb-NO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15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16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4341"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17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Läxan in, kap 8 och 9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18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Läxa ut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19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20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100" b="0" i="0" dirty="0">
                          <a:latin typeface="Century Gothic" panose="020B0502020202020204" pitchFamily="34" charset="0"/>
                          <a:cs typeface="Architects Daughter"/>
                        </a:rPr>
                        <a:t>21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22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23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48755"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24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Läxa in, kap 10 och 11. 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25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Läxa ut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/>
                          <a:cs typeface="Architects Daughter"/>
                        </a:rPr>
                        <a:t>26</a:t>
                      </a:r>
                      <a:endParaRPr lang="nb-NO" sz="1200" b="0" i="0" dirty="0"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/>
                          <a:cs typeface="Architects Daughter"/>
                        </a:rPr>
                        <a:t>27</a:t>
                      </a:r>
                      <a:endParaRPr lang="nb-NO" sz="1200" b="0" i="0" dirty="0"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/>
                          <a:cs typeface="Architects Daughter"/>
                        </a:rPr>
                        <a:t>28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/>
                          <a:cs typeface="Architects Daughter"/>
                        </a:rPr>
                        <a:t>29</a:t>
                      </a:r>
                      <a:endParaRPr lang="nb-NO" sz="1200" b="0" i="0" dirty="0"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/>
                          <a:cs typeface="Architects Daughter"/>
                        </a:rPr>
                        <a:t>30</a:t>
                      </a:r>
                      <a:endParaRPr lang="nb-NO" sz="1200" b="0" i="0" dirty="0"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extruta 1">
            <a:extLst>
              <a:ext uri="{FF2B5EF4-FFF2-40B4-BE49-F238E27FC236}">
                <a16:creationId xmlns:a16="http://schemas.microsoft.com/office/drawing/2014/main" id="{28FC619E-4642-75B2-D912-627A07813D8C}"/>
              </a:ext>
            </a:extLst>
          </p:cNvPr>
          <p:cNvSpPr txBox="1"/>
          <p:nvPr/>
        </p:nvSpPr>
        <p:spPr>
          <a:xfrm>
            <a:off x="1476380" y="6054913"/>
            <a:ext cx="1300549" cy="120032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Century Gothic" panose="020B0502020202020204" pitchFamily="34" charset="0"/>
              </a:rPr>
              <a:t>31</a:t>
            </a:r>
          </a:p>
          <a:p>
            <a:r>
              <a:rPr lang="sv-SE" sz="1200" dirty="0">
                <a:latin typeface="Century Gothic" panose="020B0502020202020204" pitchFamily="34" charset="0"/>
              </a:rPr>
              <a:t>Läxa in, kap 12 och 13</a:t>
            </a:r>
          </a:p>
          <a:p>
            <a:endParaRPr lang="sv-SE" sz="1200" dirty="0">
              <a:latin typeface="Century Gothic" panose="020B0502020202020204" pitchFamily="34" charset="0"/>
            </a:endParaRPr>
          </a:p>
          <a:p>
            <a:endParaRPr lang="sv-SE" sz="1200" dirty="0">
              <a:latin typeface="Century Gothic" panose="020B0502020202020204" pitchFamily="34" charset="0"/>
            </a:endParaRPr>
          </a:p>
          <a:p>
            <a:endParaRPr lang="sv-SE" sz="1200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91</Words>
  <Application>Microsoft Office PowerPoint</Application>
  <PresentationFormat>Bredbild</PresentationFormat>
  <Paragraphs>57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8" baseType="lpstr">
      <vt:lpstr>AGRESTINGTEACHERFACESOLID</vt:lpstr>
      <vt:lpstr>Aptos</vt:lpstr>
      <vt:lpstr>Aptos Display</vt:lpstr>
      <vt:lpstr>Arial</vt:lpstr>
      <vt:lpstr>Century Gothic</vt:lpstr>
      <vt:lpstr>KG Red Hands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Ulrica Berggren</dc:creator>
  <cp:lastModifiedBy>Ulrica Berggren</cp:lastModifiedBy>
  <cp:revision>2</cp:revision>
  <dcterms:created xsi:type="dcterms:W3CDTF">2025-02-24T14:12:33Z</dcterms:created>
  <dcterms:modified xsi:type="dcterms:W3CDTF">2025-02-24T14:29:46Z</dcterms:modified>
</cp:coreProperties>
</file>