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119984-93E3-A1D9-9E0F-43BB51317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EAAD7A4-7B40-25C7-81A5-ACD2497F0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2D34DB-A491-C1F8-11BD-7DC5B9E4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8A78A7-633A-93D9-A556-E1F995B22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814D2F-4902-D6C9-57AA-BBBCFED3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204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24E322-A8E3-2E8E-2FA0-ED7B886C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D0749D8-F6F8-042A-80B9-324DE2414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5CAF72-8CD6-8400-8DA1-86545C29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98957B-6AD4-5AD9-ACDA-44EDF2CB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C6CA1F-EA14-62F6-D88E-8095B4B1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99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B1FA178-580D-597E-CE4D-FBF029F8F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972B7B4-26FC-77E2-7C62-DCF81BAF4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788BD3-893F-C150-193C-54CE16BE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4ABC66-02A2-6C99-3E07-A1D5D492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7AC5B8-EF6D-B42C-213C-90F9946E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1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61BD5A-F694-49D8-5D2F-3A30D465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C52834-7565-9424-AC28-BB41BBE47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BAED16-A56C-B6BD-09F0-05558326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0E3283-2612-462A-3D2E-28D7C64F1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2E42F8-B1F3-7C2C-0020-8049F0D0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3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21B607-D5B0-0046-DB46-E20ADC8A5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4989-6368-ADFE-E20E-BD7618358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7D8521-9326-55C0-1F8A-7705A98E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7374C8-AAA4-A1F1-17E0-DAAC68A1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20FBD1-6928-10CB-F796-016BCCE2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99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C7169B-9EFE-0E44-9738-C97D3DCD3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25D98D-BE72-ABAB-C84E-8F2AB1653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53827F-0D25-9952-8D03-CE9005AF2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233C28-910A-653E-5D4F-62C039E5D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B9870D-2066-2E1D-FB55-44F53E0A2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9FADD91-F279-9C40-37E2-225366001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27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181FE-31FF-D809-48D9-AE890E83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70B46A-C444-4259-A82E-C5D7ADE5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6D2ABDF-C55B-6A76-5C41-97D5151F3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0C30DE8-CD4B-7E66-B5A1-14B544EB1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1D7D60D-4911-45A6-D5F8-225E9B090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46617C2-97BD-F2FF-4D25-16AAE991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9F4C291-DC53-EF55-7C1A-CC9968A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EA915A3-B768-7529-B036-E4548251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183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C2C94E-EB00-036F-2728-A9C73E309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65B4D19-5B39-6B67-DD35-7330C033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B49985A-686B-F47F-467D-563855FD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30A4479-AD74-A5D8-4824-680CB150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673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7548D5E-32AF-037A-5FF7-603AB297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0B75DA6-7990-BD56-A941-F9CD921C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7DCB974-B57D-5DD6-2D60-0F3F21BE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3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32B48-D4B2-C3F4-EEE1-C1C3B303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2251EF-161D-0D2E-DE5A-361E3E228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E88FBD-7E26-1930-AF3D-E90D3E5A3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B26391-40E5-18FE-FD43-A9C07A2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B56C800-0372-4949-FDBB-499955A9A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501D11-7DA9-E63F-9F23-A92851E3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2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E467F5-016D-5A4E-7E32-E62139AD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00DB591-B4D9-03E8-84EC-CE9DBF98C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BE6E53-35B1-80CF-3640-FB652851C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4156513-238E-6466-59C2-4FAAB0514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F0E8F12-F4E4-D41A-BDB2-F13D1E8C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D1EE97-5A3F-F08D-3E40-86CA4BBFC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038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CEA97DB-4848-1FF1-FA3F-D40A427C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CC33B9-54A9-4C84-D8C2-CA6A6E69C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4EC053-D519-78AC-5D57-3B2943CEC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90E722-E3FE-42B1-B0F4-B663B40F8FBF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7B0A96-9CCE-A612-BF89-D104C1153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D469F6-4B42-9C6D-0D02-C399ACE10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7A5E6B-5B13-4B56-85A8-823A38A5ED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3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69"/>
            <a:ext cx="9906000" cy="6857062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2A675538-665F-E848-AB06-D89573FA6FD8}"/>
              </a:ext>
            </a:extLst>
          </p:cNvPr>
          <p:cNvSpPr txBox="1"/>
          <p:nvPr/>
        </p:nvSpPr>
        <p:spPr>
          <a:xfrm>
            <a:off x="9879234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2024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CCFD8E28-83B5-C941-A69F-854B27661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50325"/>
              </p:ext>
            </p:extLst>
          </p:nvPr>
        </p:nvGraphicFramePr>
        <p:xfrm>
          <a:off x="1476379" y="968375"/>
          <a:ext cx="9286872" cy="5605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643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endParaRPr lang="nb-NO" sz="40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endParaRPr lang="nb-NO" sz="44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44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  <a:p>
                      <a:pPr algn="ctr"/>
                      <a:r>
                        <a:rPr lang="nb-NO" sz="18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  <a:p>
                      <a:pPr algn="ctr"/>
                      <a:endParaRPr lang="nb-NO" sz="44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  <a:p>
                      <a:pPr algn="ctr"/>
                      <a:endParaRPr lang="nb-NO" sz="44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- gympaskor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- gympaskor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- gympaskor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Bokbussen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  <a:p>
                      <a:r>
                        <a:rPr lang="nb-NO" sz="1200" b="0" i="0">
                          <a:latin typeface="Century Gothic" panose="020B0502020202020204" pitchFamily="34" charset="0"/>
                          <a:cs typeface="Architects Daughter"/>
                        </a:rPr>
                        <a:t>Musik- och dansskolan dansar en bok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- gympaskor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Bredbild</PresentationFormat>
  <Paragraphs>53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2</cp:revision>
  <dcterms:created xsi:type="dcterms:W3CDTF">2024-10-21T14:20:21Z</dcterms:created>
  <dcterms:modified xsi:type="dcterms:W3CDTF">2024-10-21T14:22:44Z</dcterms:modified>
</cp:coreProperties>
</file>