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lrica Berggren" userId="e23f1ed7-9e54-41a6-844d-88dc62b8b9bd" providerId="ADAL" clId="{381868CE-6403-403F-A66E-A1A4D98D908B}"/>
    <pc:docChg chg="custSel modSld">
      <pc:chgData name="Ulrica Berggren" userId="e23f1ed7-9e54-41a6-844d-88dc62b8b9bd" providerId="ADAL" clId="{381868CE-6403-403F-A66E-A1A4D98D908B}" dt="2024-09-26T19:49:42.795" v="42" actId="20577"/>
      <pc:docMkLst>
        <pc:docMk/>
      </pc:docMkLst>
      <pc:sldChg chg="modSp mod">
        <pc:chgData name="Ulrica Berggren" userId="e23f1ed7-9e54-41a6-844d-88dc62b8b9bd" providerId="ADAL" clId="{381868CE-6403-403F-A66E-A1A4D98D908B}" dt="2024-09-26T19:49:42.795" v="42" actId="20577"/>
        <pc:sldMkLst>
          <pc:docMk/>
          <pc:sldMk cId="0" sldId="260"/>
        </pc:sldMkLst>
        <pc:graphicFrameChg chg="modGraphic">
          <ac:chgData name="Ulrica Berggren" userId="e23f1ed7-9e54-41a6-844d-88dc62b8b9bd" providerId="ADAL" clId="{381868CE-6403-403F-A66E-A1A4D98D908B}" dt="2024-09-26T19:49:42.795" v="42" actId="20577"/>
          <ac:graphicFrameMkLst>
            <pc:docMk/>
            <pc:sldMk cId="0" sldId="260"/>
            <ac:graphicFrameMk id="5" creationId="{AC965F32-BEA4-2F41-9B82-B6B85CE0D155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147B26-74B9-E69A-0FE2-2B3669AE8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E308224-8C58-6C52-3E3D-E24DE4D5A5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76B16AD-6D8A-089A-BC58-0E68EDAC4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5165-F170-41BF-9ADE-760E5B82F02C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C083F7A-E2C6-4F58-9263-34B301A74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E594F1F-0EC3-67FA-573B-76FDA6D12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02D4F-8B06-4B66-9DF1-06EF4A96F6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3939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6AE363-48D9-3A9F-F7C2-C45D9440C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1F0959A-5BC1-D44C-F8F8-2DAFFB8079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7C02027-B6C3-5C9F-4714-D1915E052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5165-F170-41BF-9ADE-760E5B82F02C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197C76F-EC2E-ECE1-D229-593F52FEA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22F5927-D777-3E2B-362B-F019BB547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02D4F-8B06-4B66-9DF1-06EF4A96F6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5184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56F6F674-0637-B1F2-14DC-BBD5517791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D2DFF2F-B452-2107-B76D-8442D02040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39E15EF-B0C0-6B81-F989-BE698E2C2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5165-F170-41BF-9ADE-760E5B82F02C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1E040AC-8BD0-3475-DA2C-2EA8B7D04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D89D21-FD80-D12E-3AE7-81DE5E5F9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02D4F-8B06-4B66-9DF1-06EF4A96F6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2210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F870F23-53BE-017D-4BC6-35521A2B9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805E53C-3E7A-680E-9C77-90FC48A5E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D01829E-DAA3-199C-7FEB-2358ED9B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5165-F170-41BF-9ADE-760E5B82F02C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CCEBF94-2E8A-10FF-B34C-15E17062F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5428295-8999-5146-86C4-40378D85C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02D4F-8B06-4B66-9DF1-06EF4A96F6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7703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36E4FE-2697-92B8-A0D4-473080FA7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E0C3340-1FC4-457E-75C7-4F97FF3CA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88ACD8B-1E76-BEA5-D5FE-914B2F427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5165-F170-41BF-9ADE-760E5B82F02C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9CDAAF2-6E92-171A-1D21-81AF959B0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A49DD78-C902-09DD-7DA3-599A96945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02D4F-8B06-4B66-9DF1-06EF4A96F6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3080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FCF7A1A-2CB7-3D3C-1E94-7685B39AB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7A6628F-23A8-9DF9-2C55-E761D7FBB6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323FE72-4CF2-A7BD-ED81-779BCDB112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C28052F-8878-BB27-3F6D-5BA10B59D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5165-F170-41BF-9ADE-760E5B82F02C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8299025-80F5-5E5D-0951-D553291B5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D4749BF-6A0F-34E7-EE2A-CC63E94DB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02D4F-8B06-4B66-9DF1-06EF4A96F6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8019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057144-7462-9A35-9D09-AE5759A3D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57A37B9-D874-5F46-ED01-3AEB530CD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D07E59F-8C41-22E3-5BBD-36E2DA7497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F5DA95D-8BF7-0F29-47E3-223B0EF639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249E478-B149-E8DC-99F6-EFF1AC78EA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7B1C128-4F3B-D2C0-54D4-F44A78034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5165-F170-41BF-9ADE-760E5B82F02C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1CB68F5-5593-D814-C001-3A94DDD13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FA14995-A54E-8F77-7D59-8576E2A42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02D4F-8B06-4B66-9DF1-06EF4A96F6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680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CDE4FC-6AC7-5013-33F7-ACAD33C16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075F33E-5B43-0102-4FBF-277B5460B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5165-F170-41BF-9ADE-760E5B82F02C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1D995A1-158A-AE9A-2F59-0BF28981D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7D4C796-7B42-F202-618A-949C7EFEB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02D4F-8B06-4B66-9DF1-06EF4A96F6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7356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8FDDA02-D244-5802-5B2B-E88862E20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5165-F170-41BF-9ADE-760E5B82F02C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8905F74-A2B1-7F37-6763-45E9E3E65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552117D-75AC-FB38-A882-08BE8AED9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02D4F-8B06-4B66-9DF1-06EF4A96F6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9640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C6CD8E-E61D-9080-FA8B-3F84B81CF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C04CE1A-01BF-2696-549B-9951ED68B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8B37E92-C7E1-BA72-995C-81B90A00F8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13AF1EF-6BB9-9F93-E8E1-710AE8691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5165-F170-41BF-9ADE-760E5B82F02C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B3C4296-E099-5376-474D-8E8BDE1D5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B65C7D7-41FE-05DD-E1B5-F030A6460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02D4F-8B06-4B66-9DF1-06EF4A96F6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6995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B57C80-4F07-F3EF-35A9-3445354A0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91C73BC-E9F7-8960-2CBE-FA2B88363F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9F7B3AB-D44A-4012-F6D8-7574A08790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D531E94-6657-8005-2273-8C4BD7A99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5165-F170-41BF-9ADE-760E5B82F02C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E7D5D51-847C-021D-16B6-F516F4FFF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B7CDA94-9EC4-9492-49AF-CBB6F1BBC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02D4F-8B06-4B66-9DF1-06EF4A96F6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480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21F2C9C-F4E8-4546-2262-13BB90C9F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04618D4-FD35-7319-A843-6364328A0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FAE190F-B636-E3BB-133F-A6A99BFB42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69C5165-F170-41BF-9ADE-760E5B82F02C}" type="datetimeFigureOut">
              <a:rPr lang="sv-SE" smtClean="0"/>
              <a:t>2024-09-26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AFE8FA2-C2CB-0CA3-FB87-4D00DB7495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07DF154-F03E-6979-5F28-40B44081B0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D702D4F-8B06-4B66-9DF1-06EF4A96F6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6205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938"/>
            <a:ext cx="9906000" cy="685706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sp>
        <p:nvSpPr>
          <p:cNvPr id="4" name="TekstSylinder 3">
            <a:extLst>
              <a:ext uri="{FF2B5EF4-FFF2-40B4-BE49-F238E27FC236}">
                <a16:creationId xmlns:a16="http://schemas.microsoft.com/office/drawing/2014/main" id="{3C1CE241-939B-3D40-AFE3-668783EE63B3}"/>
              </a:ext>
            </a:extLst>
          </p:cNvPr>
          <p:cNvSpPr txBox="1"/>
          <p:nvPr/>
        </p:nvSpPr>
        <p:spPr>
          <a:xfrm>
            <a:off x="9879234" y="284208"/>
            <a:ext cx="116976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2400" dirty="0">
                <a:latin typeface="KG Red Hands" panose="02000505000000020004" pitchFamily="2" charset="0"/>
              </a:rPr>
              <a:t>2024</a:t>
            </a:r>
          </a:p>
        </p:txBody>
      </p:sp>
      <p:graphicFrame>
        <p:nvGraphicFramePr>
          <p:cNvPr id="5" name="Table 2">
            <a:extLst>
              <a:ext uri="{FF2B5EF4-FFF2-40B4-BE49-F238E27FC236}">
                <a16:creationId xmlns:a16="http://schemas.microsoft.com/office/drawing/2014/main" id="{AC965F32-BEA4-2F41-9B82-B6B85CE0D1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767708"/>
              </p:ext>
            </p:extLst>
          </p:nvPr>
        </p:nvGraphicFramePr>
        <p:xfrm>
          <a:off x="1476379" y="968375"/>
          <a:ext cx="8796550" cy="5387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6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6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6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6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66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56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7287">
                <a:tc>
                  <a:txBody>
                    <a:bodyPr/>
                    <a:lstStyle/>
                    <a:p>
                      <a:pPr algn="ctr"/>
                      <a:r>
                        <a:rPr lang="nb-NO" sz="1400" b="0" i="0" dirty="0">
                          <a:solidFill>
                            <a:schemeClr val="tx1"/>
                          </a:solidFill>
                          <a:latin typeface="AGRESTINGTEACHERFACESOLID" panose="02000603000000000000" pitchFamily="2" charset="0"/>
                          <a:ea typeface="AGRESTINGTEACHERFACESOLID" panose="02000603000000000000" pitchFamily="2" charset="0"/>
                          <a:cs typeface="Architects Daughter"/>
                        </a:rPr>
                        <a:t>MÅNDAG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b="0" i="0" dirty="0">
                          <a:solidFill>
                            <a:schemeClr val="tx1"/>
                          </a:solidFill>
                          <a:latin typeface="AGRESTINGTEACHERFACESOLID" panose="02000603000000000000" pitchFamily="2" charset="0"/>
                          <a:ea typeface="AGRESTINGTEACHERFACESOLID" panose="02000603000000000000" pitchFamily="2" charset="0"/>
                          <a:cs typeface="Architects Daughter"/>
                        </a:rPr>
                        <a:t>TISDAG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b="0" i="0" dirty="0">
                          <a:solidFill>
                            <a:schemeClr val="tx1"/>
                          </a:solidFill>
                          <a:latin typeface="AGRESTINGTEACHERFACESOLID" panose="02000603000000000000" pitchFamily="2" charset="0"/>
                          <a:ea typeface="AGRESTINGTEACHERFACESOLID" panose="02000603000000000000" pitchFamily="2" charset="0"/>
                          <a:cs typeface="Architects Daughter"/>
                        </a:rPr>
                        <a:t>ONSDAG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b="0" i="0" dirty="0">
                          <a:solidFill>
                            <a:schemeClr val="tx1"/>
                          </a:solidFill>
                          <a:latin typeface="AGRESTINGTEACHERFACESOLID" panose="02000603000000000000" pitchFamily="2" charset="0"/>
                          <a:ea typeface="AGRESTINGTEACHERFACESOLID" panose="02000603000000000000" pitchFamily="2" charset="0"/>
                          <a:cs typeface="Architects Daughter"/>
                        </a:rPr>
                        <a:t>TORSDAG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b="0" i="0" dirty="0">
                          <a:solidFill>
                            <a:schemeClr val="tx1"/>
                          </a:solidFill>
                          <a:latin typeface="AGRESTINGTEACHERFACESOLID" panose="02000603000000000000" pitchFamily="2" charset="0"/>
                          <a:ea typeface="AGRESTINGTEACHERFACESOLID" panose="02000603000000000000" pitchFamily="2" charset="0"/>
                          <a:cs typeface="Architects Daughter"/>
                        </a:rPr>
                        <a:t>FREDAG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b="0" i="0" dirty="0">
                          <a:solidFill>
                            <a:schemeClr val="tx1"/>
                          </a:solidFill>
                          <a:latin typeface="AGRESTINGTEACHERFACESOLID" panose="02000603000000000000" pitchFamily="2" charset="0"/>
                          <a:ea typeface="AGRESTINGTEACHERFACESOLID" panose="02000603000000000000" pitchFamily="2" charset="0"/>
                          <a:cs typeface="Architects Daughter"/>
                        </a:rPr>
                        <a:t>LÖRDAG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b="0" i="0" dirty="0">
                          <a:solidFill>
                            <a:schemeClr val="tx1"/>
                          </a:solidFill>
                          <a:latin typeface="AGRESTINGTEACHERFACESOLID" panose="02000603000000000000" pitchFamily="2" charset="0"/>
                          <a:ea typeface="AGRESTINGTEACHERFACESOLID" panose="02000603000000000000" pitchFamily="2" charset="0"/>
                          <a:cs typeface="Architects Daughter"/>
                        </a:rPr>
                        <a:t>SÖNDAG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972">
                <a:tc>
                  <a:txBody>
                    <a:bodyPr/>
                    <a:lstStyle/>
                    <a:p>
                      <a:endParaRPr lang="nb-NO" sz="12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Architects Daughter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1</a:t>
                      </a:r>
                    </a:p>
                    <a:p>
                      <a:r>
                        <a:rPr lang="nb-NO" sz="1200" b="0" i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Kompisdagen</a:t>
                      </a:r>
                      <a:endParaRPr lang="nb-NO" sz="12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Architects Daughter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2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3</a:t>
                      </a:r>
                    </a:p>
                    <a:p>
                      <a:endParaRPr lang="nb-NO" sz="12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Architects Daughter"/>
                      </a:endParaRPr>
                    </a:p>
                    <a:p>
                      <a:endParaRPr lang="nb-NO" sz="12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Architects Daughter"/>
                      </a:endParaRPr>
                    </a:p>
                    <a:p>
                      <a:endParaRPr lang="nb-NO" sz="12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Architects Daughter"/>
                      </a:endParaRPr>
                    </a:p>
                    <a:p>
                      <a:endParaRPr lang="nb-NO" sz="12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Architects Daughter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4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5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6537"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7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Idrott – inne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inneskor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8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Läxa ut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9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10</a:t>
                      </a:r>
                    </a:p>
                    <a:p>
                      <a:endParaRPr lang="nb-NO" sz="1200" b="0" i="0" dirty="0">
                        <a:latin typeface="Century Gothic" panose="020B0502020202020204" pitchFamily="34" charset="0"/>
                        <a:cs typeface="Architects Daughter"/>
                      </a:endParaRPr>
                    </a:p>
                    <a:p>
                      <a:endParaRPr lang="nb-NO" sz="1200" b="0" i="0" dirty="0">
                        <a:latin typeface="Century Gothic" panose="020B0502020202020204" pitchFamily="34" charset="0"/>
                        <a:cs typeface="Architects Daughter"/>
                      </a:endParaRPr>
                    </a:p>
                    <a:p>
                      <a:endParaRPr lang="nb-NO" sz="1200" b="0" i="0" dirty="0">
                        <a:latin typeface="Century Gothic" panose="020B0502020202020204" pitchFamily="34" charset="0"/>
                        <a:cs typeface="Architects Daughter"/>
                      </a:endParaRPr>
                    </a:p>
                    <a:p>
                      <a:endParaRPr lang="nb-NO" sz="1200" b="0" i="0" dirty="0">
                        <a:latin typeface="Century Gothic" panose="020B0502020202020204" pitchFamily="34" charset="0"/>
                        <a:cs typeface="Architects Daughter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11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12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13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6537"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14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Idrott – inne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Inneskor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Läxa in</a:t>
                      </a:r>
                    </a:p>
                    <a:p>
                      <a:endParaRPr lang="nb-NO" sz="12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Architects Daughter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15</a:t>
                      </a:r>
                    </a:p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Läxa ut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16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17</a:t>
                      </a:r>
                    </a:p>
                    <a:p>
                      <a:endParaRPr lang="nb-NO" sz="12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Architects Daughter"/>
                      </a:endParaRPr>
                    </a:p>
                    <a:p>
                      <a:endParaRPr lang="nb-NO" sz="12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Architects Daughter"/>
                      </a:endParaRPr>
                    </a:p>
                    <a:p>
                      <a:endParaRPr lang="nb-NO" sz="12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Architects Daughter"/>
                      </a:endParaRPr>
                    </a:p>
                    <a:p>
                      <a:endParaRPr lang="nb-NO" sz="12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Architects Daughter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18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19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20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6537"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21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Idrott – inne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Inneskor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Läxa in</a:t>
                      </a:r>
                    </a:p>
                    <a:p>
                      <a:endParaRPr lang="nb-NO" sz="1200" b="0" i="0" dirty="0">
                        <a:latin typeface="Century Gothic" panose="020B0502020202020204" pitchFamily="34" charset="0"/>
                        <a:cs typeface="Architects Daughter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22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Bokbussen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Läxa ut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23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24</a:t>
                      </a:r>
                    </a:p>
                    <a:p>
                      <a:endParaRPr lang="nb-NO" sz="1200" b="0" i="0" dirty="0">
                        <a:latin typeface="Century Gothic" panose="020B0502020202020204" pitchFamily="34" charset="0"/>
                        <a:cs typeface="Architects Daughter"/>
                      </a:endParaRPr>
                    </a:p>
                    <a:p>
                      <a:endParaRPr lang="nb-NO" sz="1200" b="0" i="0" dirty="0">
                        <a:latin typeface="Century Gothic" panose="020B0502020202020204" pitchFamily="34" charset="0"/>
                        <a:cs typeface="Architects Daughter"/>
                      </a:endParaRPr>
                    </a:p>
                    <a:p>
                      <a:endParaRPr lang="nb-NO" sz="1200" b="0" i="0" dirty="0">
                        <a:latin typeface="Century Gothic" panose="020B0502020202020204" pitchFamily="34" charset="0"/>
                        <a:cs typeface="Architects Daughter"/>
                      </a:endParaRPr>
                    </a:p>
                    <a:p>
                      <a:endParaRPr lang="nb-NO" sz="1200" b="0" i="0" dirty="0">
                        <a:latin typeface="Century Gothic" panose="020B0502020202020204" pitchFamily="34" charset="0"/>
                        <a:cs typeface="Architects Daughter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100" b="0" i="0" dirty="0">
                          <a:latin typeface="Century Gothic" panose="020B0502020202020204" pitchFamily="34" charset="0"/>
                          <a:cs typeface="Architects Daughter"/>
                        </a:rPr>
                        <a:t>25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26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27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47047"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28</a:t>
                      </a:r>
                    </a:p>
                    <a:p>
                      <a:pPr algn="ctr"/>
                      <a:r>
                        <a:rPr lang="nb-NO" sz="4400" b="1" i="0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L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29</a:t>
                      </a:r>
                    </a:p>
                    <a:p>
                      <a:pPr algn="ctr"/>
                      <a:r>
                        <a:rPr lang="nb-NO" sz="4400" b="1" i="0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Ä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30</a:t>
                      </a:r>
                    </a:p>
                    <a:p>
                      <a:pPr algn="ctr"/>
                      <a:r>
                        <a:rPr lang="nb-NO" sz="4400" b="1" i="0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S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31</a:t>
                      </a:r>
                    </a:p>
                    <a:p>
                      <a:pPr algn="ctr"/>
                      <a:r>
                        <a:rPr lang="nb-NO" sz="4400" b="1" i="0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L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200" b="1" i="0" dirty="0">
                        <a:solidFill>
                          <a:srgbClr val="0070C0"/>
                        </a:solidFill>
                        <a:latin typeface="Century Gothic" panose="020B0502020202020204" pitchFamily="34" charset="0"/>
                        <a:cs typeface="Architects Daughter"/>
                      </a:endParaRPr>
                    </a:p>
                    <a:p>
                      <a:pPr algn="ctr"/>
                      <a:r>
                        <a:rPr lang="nb-NO" sz="4400" b="1" i="0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O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200" b="1" i="0" dirty="0">
                        <a:solidFill>
                          <a:srgbClr val="0070C0"/>
                        </a:solidFill>
                        <a:latin typeface="Century Gothic" panose="020B0502020202020204" pitchFamily="34" charset="0"/>
                        <a:cs typeface="Architects Daughter"/>
                      </a:endParaRPr>
                    </a:p>
                    <a:p>
                      <a:pPr algn="ctr"/>
                      <a:r>
                        <a:rPr lang="nb-NO" sz="4400" b="1" i="0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V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200" b="1" i="0" dirty="0">
                        <a:solidFill>
                          <a:srgbClr val="0070C0"/>
                        </a:solidFill>
                        <a:latin typeface="Century Gothic" panose="020B0502020202020204" pitchFamily="34" charset="0"/>
                        <a:cs typeface="Architects Daughter"/>
                      </a:endParaRPr>
                    </a:p>
                    <a:p>
                      <a:pPr algn="ctr"/>
                      <a:r>
                        <a:rPr lang="nb-NO" sz="4400" b="1" i="0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!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70</Words>
  <Application>Microsoft Office PowerPoint</Application>
  <PresentationFormat>Bredbild</PresentationFormat>
  <Paragraphs>70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8" baseType="lpstr">
      <vt:lpstr>AGRESTINGTEACHERFACESOLID</vt:lpstr>
      <vt:lpstr>Aptos</vt:lpstr>
      <vt:lpstr>Aptos Display</vt:lpstr>
      <vt:lpstr>Arial</vt:lpstr>
      <vt:lpstr>Century Gothic</vt:lpstr>
      <vt:lpstr>KG Red Hands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Ulrica Berggren</dc:creator>
  <cp:lastModifiedBy>Ulrica Berggren</cp:lastModifiedBy>
  <cp:revision>1</cp:revision>
  <dcterms:created xsi:type="dcterms:W3CDTF">2024-09-26T19:39:18Z</dcterms:created>
  <dcterms:modified xsi:type="dcterms:W3CDTF">2024-09-26T19:49:45Z</dcterms:modified>
</cp:coreProperties>
</file>