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a Berggren" userId="e23f1ed7-9e54-41a6-844d-88dc62b8b9bd" providerId="ADAL" clId="{381868CE-6403-403F-A66E-A1A4D98D908B}"/>
    <pc:docChg chg="custSel modSld">
      <pc:chgData name="Ulrica Berggren" userId="e23f1ed7-9e54-41a6-844d-88dc62b8b9bd" providerId="ADAL" clId="{381868CE-6403-403F-A66E-A1A4D98D908B}" dt="2024-09-26T19:49:42.795" v="42" actId="20577"/>
      <pc:docMkLst>
        <pc:docMk/>
      </pc:docMkLst>
      <pc:sldChg chg="modSp mod">
        <pc:chgData name="Ulrica Berggren" userId="e23f1ed7-9e54-41a6-844d-88dc62b8b9bd" providerId="ADAL" clId="{381868CE-6403-403F-A66E-A1A4D98D908B}" dt="2024-09-26T19:49:42.795" v="42" actId="20577"/>
        <pc:sldMkLst>
          <pc:docMk/>
          <pc:sldMk cId="0" sldId="260"/>
        </pc:sldMkLst>
        <pc:graphicFrameChg chg="modGraphic">
          <ac:chgData name="Ulrica Berggren" userId="e23f1ed7-9e54-41a6-844d-88dc62b8b9bd" providerId="ADAL" clId="{381868CE-6403-403F-A66E-A1A4D98D908B}" dt="2024-09-26T19:49:42.795" v="42" actId="20577"/>
          <ac:graphicFrameMkLst>
            <pc:docMk/>
            <pc:sldMk cId="0" sldId="260"/>
            <ac:graphicFrameMk id="5" creationId="{AC965F32-BEA4-2F41-9B82-B6B85CE0D15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147B26-74B9-E69A-0FE2-2B3669AE8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308224-8C58-6C52-3E3D-E24DE4D5A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6B16AD-6D8A-089A-BC58-0E68EDAC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083F7A-E2C6-4F58-9263-34B301A7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594F1F-0EC3-67FA-573B-76FDA6D1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93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6AE363-48D9-3A9F-F7C2-C45D9440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F0959A-5BC1-D44C-F8F8-2DAFFB807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C02027-B6C3-5C9F-4714-D1915E05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97C76F-EC2E-ECE1-D229-593F52FE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2F5927-D777-3E2B-362B-F019BB54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18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6F6F674-0637-B1F2-14DC-BBD551779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D2DFF2F-B452-2107-B76D-8442D0204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9E15EF-B0C0-6B81-F989-BE698E2C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E040AC-8BD0-3475-DA2C-2EA8B7D0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D89D21-FD80-D12E-3AE7-81DE5E5F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21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70F23-53BE-017D-4BC6-35521A2B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05E53C-3E7A-680E-9C77-90FC48A5E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01829E-DAA3-199C-7FEB-2358ED9B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CEBF94-2E8A-10FF-B34C-15E17062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428295-8999-5146-86C4-40378D85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770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36E4FE-2697-92B8-A0D4-473080FA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0C3340-1FC4-457E-75C7-4F97FF3CA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8ACD8B-1E76-BEA5-D5FE-914B2F427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CDAAF2-6E92-171A-1D21-81AF959B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9DD78-C902-09DD-7DA3-599A9694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308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CF7A1A-2CB7-3D3C-1E94-7685B39A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A6628F-23A8-9DF9-2C55-E761D7FBB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23FE72-4CF2-A7BD-ED81-779BCDB11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28052F-8878-BB27-3F6D-5BA10B59D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299025-80F5-5E5D-0951-D553291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D4749BF-6A0F-34E7-EE2A-CC63E94D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01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057144-7462-9A35-9D09-AE5759A3D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7A37B9-D874-5F46-ED01-3AEB530CD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07E59F-8C41-22E3-5BBD-36E2DA749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F5DA95D-8BF7-0F29-47E3-223B0EF6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249E478-B149-E8DC-99F6-EFF1AC78E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7B1C128-4F3B-D2C0-54D4-F44A7803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1CB68F5-5593-D814-C001-3A94DDD1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FA14995-A54E-8F77-7D59-8576E2A4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CDE4FC-6AC7-5013-33F7-ACAD33C16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075F33E-5B43-0102-4FBF-277B5460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1D995A1-158A-AE9A-2F59-0BF28981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7D4C796-7B42-F202-618A-949C7EFE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35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FDDA02-D244-5802-5B2B-E88862E2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8905F74-A2B1-7F37-6763-45E9E3E6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552117D-75AC-FB38-A882-08BE8AED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64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C6CD8E-E61D-9080-FA8B-3F84B81CF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04CE1A-01BF-2696-549B-9951ED68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B37E92-C7E1-BA72-995C-81B90A00F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13AF1EF-6BB9-9F93-E8E1-710AE8691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3C4296-E099-5376-474D-8E8BDE1D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B65C7D7-41FE-05DD-E1B5-F030A6460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699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B57C80-4F07-F3EF-35A9-3445354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1C73BC-E9F7-8960-2CBE-FA2B88363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F7B3AB-D44A-4012-F6D8-7574A0879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D531E94-6657-8005-2273-8C4BD7A9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7D5D51-847C-021D-16B6-F516F4FFF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B7CDA94-9EC4-9492-49AF-CBB6F1BB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480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21F2C9C-F4E8-4546-2262-13BB90C9F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4618D4-FD35-7319-A843-6364328A0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AE190F-B636-E3BB-133F-A6A99BFB42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9C5165-F170-41BF-9ADE-760E5B82F02C}" type="datetimeFigureOut">
              <a:rPr lang="sv-SE" smtClean="0"/>
              <a:t>2024-09-26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FE8FA2-C2CB-0CA3-FB87-4D00DB749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7DF154-F03E-6979-5F28-40B44081B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702D4F-8B06-4B66-9DF1-06EF4A96F6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20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938"/>
            <a:ext cx="9906000" cy="68570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3C1CE241-939B-3D40-AFE3-668783EE63B3}"/>
              </a:ext>
            </a:extLst>
          </p:cNvPr>
          <p:cNvSpPr txBox="1"/>
          <p:nvPr/>
        </p:nvSpPr>
        <p:spPr>
          <a:xfrm>
            <a:off x="9879234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2024</a:t>
            </a: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AC965F32-BEA4-2F41-9B82-B6B85CE0D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767708"/>
              </p:ext>
            </p:extLst>
          </p:nvPr>
        </p:nvGraphicFramePr>
        <p:xfrm>
          <a:off x="1476379" y="968375"/>
          <a:ext cx="8796550" cy="538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6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287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972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  <a:p>
                      <a:r>
                        <a:rPr lang="nb-NO" sz="12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Kompisdagen</a:t>
                      </a:r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53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– inne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inneskor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53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– inne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Inneskor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53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 – inne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Inneskor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Bokbussen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704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29</a:t>
                      </a: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Ä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30</a:t>
                      </a: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S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31</a:t>
                      </a: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V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pPr algn="ctr"/>
                      <a:r>
                        <a:rPr lang="nb-NO" sz="44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!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70</Words>
  <Application>Microsoft Office PowerPoint</Application>
  <PresentationFormat>Bredbild</PresentationFormat>
  <Paragraphs>70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1</cp:revision>
  <dcterms:created xsi:type="dcterms:W3CDTF">2024-09-26T19:39:18Z</dcterms:created>
  <dcterms:modified xsi:type="dcterms:W3CDTF">2024-09-26T19:49:45Z</dcterms:modified>
</cp:coreProperties>
</file>